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7F83-320A-400E-A17E-14BFB6FC493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33CDDBC-86F3-4229-940A-4B075A490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4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7F83-320A-400E-A17E-14BFB6FC493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CDDBC-86F3-4229-940A-4B075A490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806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7F83-320A-400E-A17E-14BFB6FC493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33CDDBC-86F3-4229-940A-4B075A490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972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7F83-320A-400E-A17E-14BFB6FC493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33CDDBC-86F3-4229-940A-4B075A490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592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7F83-320A-400E-A17E-14BFB6FC493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33CDDBC-86F3-4229-940A-4B075A490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7F83-320A-400E-A17E-14BFB6FC493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CDDBC-86F3-4229-940A-4B075A490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798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7F83-320A-400E-A17E-14BFB6FC493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CDDBC-86F3-4229-940A-4B075A490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480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7F83-320A-400E-A17E-14BFB6FC493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CDDBC-86F3-4229-940A-4B075A490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139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7F83-320A-400E-A17E-14BFB6FC493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33CDDBC-86F3-4229-940A-4B075A490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281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7F83-320A-400E-A17E-14BFB6FC493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33CDDBC-86F3-4229-940A-4B075A490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482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7F83-320A-400E-A17E-14BFB6FC493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33CDDBC-86F3-4229-940A-4B075A49042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9018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7F83-320A-400E-A17E-14BFB6FC493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33CDDBC-86F3-4229-940A-4B075A490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66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7F83-320A-400E-A17E-14BFB6FC493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33CDDBC-86F3-4229-940A-4B075A49042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6276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7F83-320A-400E-A17E-14BFB6FC493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33CDDBC-86F3-4229-940A-4B075A490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7360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7F83-320A-400E-A17E-14BFB6FC493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CDDBC-86F3-4229-940A-4B075A490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4179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F7F83-320A-400E-A17E-14BFB6FC493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CDDBC-86F3-4229-940A-4B075A490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57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F7F83-320A-400E-A17E-14BFB6FC493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33CDDBC-86F3-4229-940A-4B075A4904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245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83D65-7DA7-422E-8B0F-F27ABE950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68184"/>
          </a:xfrm>
        </p:spPr>
        <p:txBody>
          <a:bodyPr>
            <a:normAutofit fontScale="90000"/>
          </a:bodyPr>
          <a:lstStyle/>
          <a:p>
            <a:pPr marL="0" marR="0" indent="0" algn="ctr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Place-Based Public Art</a:t>
            </a:r>
            <a:br>
              <a:rPr lang="en-US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Name</a:t>
            </a:r>
            <a:br>
              <a:rPr lang="en-US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Institution</a:t>
            </a:r>
            <a:br>
              <a:rPr lang="en-US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Course</a:t>
            </a:r>
            <a:br>
              <a:rPr lang="en-US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Instructor</a:t>
            </a:r>
            <a:br>
              <a:rPr lang="en-US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Date</a:t>
            </a:r>
            <a:br>
              <a:rPr lang="en-US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639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CDC36-E474-4E17-A7F4-27D861CF7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i="0" cap="none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Future of Place-based Public Art</a:t>
            </a:r>
            <a:endParaRPr lang="en-US" sz="28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DB565-958B-43E2-9260-34A5AF1D87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Bipolar future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art will characterize luxurious commodities</a:t>
            </a:r>
          </a:p>
          <a:p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eople will testify about the under-financed and inadequate government policy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E8D5D4-8E6B-4202-BD65-550410F9CEF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51078" y="2573663"/>
            <a:ext cx="3830454" cy="251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80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A39A0-81F6-44F2-9AAC-7AEDF464D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i="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How art can help our communities heal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0E35A-0E3B-4567-A332-AF2F04753AD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A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rt therapy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latin typeface="Times New Roman" panose="02020603050405020304" pitchFamily="18" charset="0"/>
              </a:rPr>
              <a:t>Worldwide connection of people</a:t>
            </a:r>
            <a:endParaRPr lang="en-US" sz="24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EAE489-2CA2-4F35-B01F-4C2F634B06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03077" y="2072025"/>
            <a:ext cx="4149372" cy="329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041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955A7-007B-40ED-881F-B371222D1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Art can Uplift the Voices of Minority Communities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2E745-D6BF-4A2B-A7FE-6668DB098E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Autofit/>
          </a:bodyPr>
          <a:lstStyle/>
          <a:p>
            <a:pPr>
              <a:lnSpc>
                <a:spcPct val="200000"/>
              </a:lnSpc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ngagement among the inhabitants through;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C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haritable work,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Volunteering, and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V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oting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E0657B-D5D3-40C5-95AB-0200E24496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35262" y="2374022"/>
            <a:ext cx="4564332" cy="276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262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443BD-C7D8-4464-B443-65B9242D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i="0" dirty="0">
                <a:solidFill>
                  <a:srgbClr val="1B1B1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How art can tell stories that need to be told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B3514-54DD-4C4A-A752-3CB58C84AD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89212" y="2126222"/>
            <a:ext cx="4313864" cy="3785000"/>
          </a:xfrm>
        </p:spPr>
        <p:txBody>
          <a:bodyPr anchor="ctr"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Representation of legendary myths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Cautioning people about religious issues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Cautioning people about historical issues</a:t>
            </a:r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B4FC4F-C5BC-4F88-BBB9-256BF14486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38056" y="2297723"/>
            <a:ext cx="4383493" cy="28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8EB7A-CBB8-478C-A0DB-467BD0AD7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4D462-28E4-47CA-8E85-17C28B25FE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Autofit/>
          </a:bodyPr>
          <a:lstStyle/>
          <a:p>
            <a:pPr>
              <a:lnSpc>
                <a:spcPct val="2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art;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Allows people to connect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in communication of predicaments among minority communities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1F2F05-F267-4A26-8456-CD56C9A59C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27631" y="2458459"/>
            <a:ext cx="3918465" cy="274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799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906C8-835F-47BC-B4CC-3936B27B3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5A5D2-2E9E-4873-911B-8E666611C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5564"/>
            <a:ext cx="10515600" cy="4611399"/>
          </a:xfrm>
        </p:spPr>
        <p:txBody>
          <a:bodyPr>
            <a:normAutofit fontScale="62500" lnSpcReduction="20000"/>
          </a:bodyPr>
          <a:lstStyle/>
          <a:p>
            <a:pPr marL="457200" marR="0" indent="-45720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Baines, G., Farber, L., Hill, S., Jethro, D., Rankin, E., Roux, N., ... &amp; Younge, G. (2017). </a:t>
            </a:r>
            <a:r>
              <a:rPr lang="en-US" sz="3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Public art in South Africa: Bronze Warriors and plastic presidents</a:t>
            </a:r>
            <a:r>
              <a:rPr lang="en-US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Indiana University Press.</a:t>
            </a:r>
            <a:endParaRPr lang="en-US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Radice</a:t>
            </a:r>
            <a:r>
              <a:rPr lang="en-US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 (2018). Putting the public in public art: An ethnographic approach to two temporary art installations. </a:t>
            </a:r>
            <a:r>
              <a:rPr lang="en-US" sz="3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City &amp; Society</a:t>
            </a:r>
            <a:r>
              <a:rPr lang="en-US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3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30</a:t>
            </a:r>
            <a:r>
              <a:rPr lang="en-US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(1), 45-67.</a:t>
            </a:r>
            <a:endParaRPr lang="en-US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Redaelli</a:t>
            </a:r>
            <a:r>
              <a:rPr lang="en-US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E. (2018). Creative placemaking and theories of art: Analyzing a place-based NEA policy in Portland, OR. </a:t>
            </a:r>
            <a:r>
              <a:rPr lang="en-US" sz="3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Cities</a:t>
            </a:r>
            <a:r>
              <a:rPr lang="en-US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3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72</a:t>
            </a:r>
            <a:r>
              <a:rPr lang="en-US" sz="3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(Part B), 403-410.</a:t>
            </a:r>
            <a:endParaRPr lang="en-US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93258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37</TotalTime>
  <Words>231</Words>
  <Application>Microsoft Office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Century Gothic</vt:lpstr>
      <vt:lpstr>Times New Roman</vt:lpstr>
      <vt:lpstr>Wingdings</vt:lpstr>
      <vt:lpstr>Wingdings 3</vt:lpstr>
      <vt:lpstr>Wisp</vt:lpstr>
      <vt:lpstr>Place-Based Public Art  Name Institution Course Instructor Date   </vt:lpstr>
      <vt:lpstr>The Future of Place-based Public Art</vt:lpstr>
      <vt:lpstr>How art can help our communities heal</vt:lpstr>
      <vt:lpstr>How Art can Uplift the Voices of Minority Communities</vt:lpstr>
      <vt:lpstr>How art can tell stories that need to be told</vt:lpstr>
      <vt:lpstr>Conclusion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Place-Based Public Art  Name Institution Course Instructor Date   </dc:title>
  <dc:creator>user</dc:creator>
  <cp:lastModifiedBy>user</cp:lastModifiedBy>
  <cp:revision>1</cp:revision>
  <dcterms:created xsi:type="dcterms:W3CDTF">2021-10-13T00:57:36Z</dcterms:created>
  <dcterms:modified xsi:type="dcterms:W3CDTF">2021-10-13T01:35:35Z</dcterms:modified>
</cp:coreProperties>
</file>